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24FE6-BBB3-4582-B01E-97A0D1E05B43}" v="16" dt="2025-05-22T13:05:50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el Mangelschots" userId="763bdf78-d407-4f34-a67b-ad715853d539" providerId="ADAL" clId="{F9B24FE6-BBB3-4582-B01E-97A0D1E05B43}"/>
    <pc:docChg chg="undo custSel addSld modSld">
      <pc:chgData name="Emiel Mangelschots" userId="763bdf78-d407-4f34-a67b-ad715853d539" providerId="ADAL" clId="{F9B24FE6-BBB3-4582-B01E-97A0D1E05B43}" dt="2025-05-22T13:11:12.859" v="566" actId="1076"/>
      <pc:docMkLst>
        <pc:docMk/>
      </pc:docMkLst>
      <pc:sldChg chg="addSp modSp new mod setBg">
        <pc:chgData name="Emiel Mangelschots" userId="763bdf78-d407-4f34-a67b-ad715853d539" providerId="ADAL" clId="{F9B24FE6-BBB3-4582-B01E-97A0D1E05B43}" dt="2025-05-21T16:51:27.563" v="22" actId="26606"/>
        <pc:sldMkLst>
          <pc:docMk/>
          <pc:sldMk cId="3164225469" sldId="258"/>
        </pc:sldMkLst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2" creationId="{5A0E5028-CDE2-384F-604C-87A6E56B28CA}"/>
          </ac:spMkLst>
        </pc:spChg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3" creationId="{70040CA1-0F19-0AA7-5593-FA23BA618C79}"/>
          </ac:spMkLst>
        </pc:spChg>
        <pc:spChg chg="ad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11" creationId="{AD96FDFD-4E42-4A06-B8B5-768A1DB9C2A9}"/>
          </ac:spMkLst>
        </pc:sp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4" creationId="{5737E3CD-BFAF-5912-3B19-34E032D56B73}"/>
          </ac:picMkLst>
        </pc:pic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5" creationId="{03AB6C03-F036-84A7-57CA-DCA70FEB08C1}"/>
          </ac:picMkLst>
        </pc:picChg>
        <pc:picChg chg="add mod or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6" creationId="{900487A9-D5C4-F46E-55FE-B664706F27EA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00:04.543" v="179" actId="20577"/>
        <pc:sldMkLst>
          <pc:docMk/>
          <pc:sldMk cId="3342996711" sldId="259"/>
        </pc:sldMkLst>
        <pc:spChg chg="mod">
          <ac:chgData name="Emiel Mangelschots" userId="763bdf78-d407-4f34-a67b-ad715853d539" providerId="ADAL" clId="{F9B24FE6-BBB3-4582-B01E-97A0D1E05B43}" dt="2025-05-21T16:51:50.485" v="24"/>
          <ac:spMkLst>
            <pc:docMk/>
            <pc:sldMk cId="3342996711" sldId="259"/>
            <ac:spMk id="2" creationId="{9F99870A-E069-2E84-9472-5CB6C8CCAFCB}"/>
          </ac:spMkLst>
        </pc:spChg>
        <pc:spChg chg="mod">
          <ac:chgData name="Emiel Mangelschots" userId="763bdf78-d407-4f34-a67b-ad715853d539" providerId="ADAL" clId="{F9B24FE6-BBB3-4582-B01E-97A0D1E05B43}" dt="2025-05-21T17:00:04.543" v="179" actId="20577"/>
          <ac:spMkLst>
            <pc:docMk/>
            <pc:sldMk cId="3342996711" sldId="259"/>
            <ac:spMk id="3" creationId="{68C39146-38BE-B561-915D-FC63324AE5D3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1T17:02:36.926" v="242" actId="26606"/>
        <pc:sldMkLst>
          <pc:docMk/>
          <pc:sldMk cId="2504723235" sldId="260"/>
        </pc:sldMkLst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2" creationId="{9B6E1A28-D260-1AB7-4F05-89C4CB868A80}"/>
          </ac:spMkLst>
        </pc:spChg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3" creationId="{CB22C5CB-63B6-94B2-F65D-BA4D7B62B900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1" creationId="{D75A5B51-0925-4835-8511-A0DD17EAA97C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3" creationId="{5CDFD20D-8E4F-4E3A-AF87-93F23E0DBFB3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5" creationId="{5D48A05E-207A-4693-98BE-5AC29DC75ED9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6" creationId="{C5278130-DFE0-457B-8698-88DF69019DD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7" creationId="{40DDD347-C608-4107-A321-FC0A9D5D6DA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8" creationId="{2F99531B-1681-4D6E-BECB-18325B33A618}"/>
          </ac:spMkLst>
        </pc:spChg>
        <pc:picChg chg="add mod or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4" creationId="{D8589108-EBC2-6279-FEBE-6462B56B8FD5}"/>
          </ac:picMkLst>
        </pc:picChg>
        <pc:picChg chg="add mo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5" creationId="{5D3022AB-30C4-952E-9923-C5739E37CE5B}"/>
          </ac:picMkLst>
        </pc:picChg>
        <pc:picChg chg="add mod ord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6" creationId="{29F81F89-B016-89D0-7C95-B80593821058}"/>
          </ac:picMkLst>
        </pc:picChg>
        <pc:cxnChg chg="add">
          <ac:chgData name="Emiel Mangelschots" userId="763bdf78-d407-4f34-a67b-ad715853d539" providerId="ADAL" clId="{F9B24FE6-BBB3-4582-B01E-97A0D1E05B43}" dt="2025-05-21T17:02:36.926" v="242" actId="26606"/>
          <ac:cxnSpMkLst>
            <pc:docMk/>
            <pc:sldMk cId="2504723235" sldId="260"/>
            <ac:cxnSpMk id="19" creationId="{F085D7B9-E066-4923-8CB7-294BF306296A}"/>
          </ac:cxnSpMkLst>
        </pc:cxnChg>
      </pc:sldChg>
      <pc:sldChg chg="addSp modSp new mod setBg">
        <pc:chgData name="Emiel Mangelschots" userId="763bdf78-d407-4f34-a67b-ad715853d539" providerId="ADAL" clId="{F9B24FE6-BBB3-4582-B01E-97A0D1E05B43}" dt="2025-05-21T17:07:52.992" v="291" actId="26606"/>
        <pc:sldMkLst>
          <pc:docMk/>
          <pc:sldMk cId="3174741093" sldId="261"/>
        </pc:sldMkLst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2" creationId="{B8E702EB-8388-513B-36C3-A029E2CB4D93}"/>
          </ac:spMkLst>
        </pc:spChg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3" creationId="{442AA387-B41F-BB85-365C-DD3C1A80ADD0}"/>
          </ac:spMkLst>
        </pc:spChg>
        <pc:spChg chg="ad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9" creationId="{D1D34770-47A8-402C-AF23-2B653F2D88C1}"/>
          </ac:spMkLst>
        </pc:spChg>
        <pc:picChg chg="add mod modCrop">
          <ac:chgData name="Emiel Mangelschots" userId="763bdf78-d407-4f34-a67b-ad715853d539" providerId="ADAL" clId="{F9B24FE6-BBB3-4582-B01E-97A0D1E05B43}" dt="2025-05-21T17:07:52.992" v="291" actId="26606"/>
          <ac:picMkLst>
            <pc:docMk/>
            <pc:sldMk cId="3174741093" sldId="261"/>
            <ac:picMk id="4" creationId="{8842F98E-B2E4-F750-DE8C-00864A14C0C0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10:07.041" v="418" actId="20577"/>
        <pc:sldMkLst>
          <pc:docMk/>
          <pc:sldMk cId="1911719167" sldId="262"/>
        </pc:sldMkLst>
        <pc:spChg chg="mod">
          <ac:chgData name="Emiel Mangelschots" userId="763bdf78-d407-4f34-a67b-ad715853d539" providerId="ADAL" clId="{F9B24FE6-BBB3-4582-B01E-97A0D1E05B43}" dt="2025-05-21T17:08:57.007" v="293"/>
          <ac:spMkLst>
            <pc:docMk/>
            <pc:sldMk cId="1911719167" sldId="262"/>
            <ac:spMk id="2" creationId="{FE79BB25-1890-63B5-C9CA-B31ED5B5163D}"/>
          </ac:spMkLst>
        </pc:spChg>
        <pc:spChg chg="mod">
          <ac:chgData name="Emiel Mangelschots" userId="763bdf78-d407-4f34-a67b-ad715853d539" providerId="ADAL" clId="{F9B24FE6-BBB3-4582-B01E-97A0D1E05B43}" dt="2025-05-21T17:10:07.041" v="418" actId="20577"/>
          <ac:spMkLst>
            <pc:docMk/>
            <pc:sldMk cId="1911719167" sldId="262"/>
            <ac:spMk id="3" creationId="{5BDC5EFD-BA38-1775-2C2C-5818196EE266}"/>
          </ac:spMkLst>
        </pc:spChg>
      </pc:sldChg>
      <pc:sldChg chg="addSp delSp modSp new mod">
        <pc:chgData name="Emiel Mangelschots" userId="763bdf78-d407-4f34-a67b-ad715853d539" providerId="ADAL" clId="{F9B24FE6-BBB3-4582-B01E-97A0D1E05B43}" dt="2025-05-22T13:09:29.620" v="540" actId="1076"/>
        <pc:sldMkLst>
          <pc:docMk/>
          <pc:sldMk cId="990983581" sldId="263"/>
        </pc:sldMkLst>
        <pc:spChg chg="mod">
          <ac:chgData name="Emiel Mangelschots" userId="763bdf78-d407-4f34-a67b-ad715853d539" providerId="ADAL" clId="{F9B24FE6-BBB3-4582-B01E-97A0D1E05B43}" dt="2025-05-21T17:10:27.957" v="420"/>
          <ac:spMkLst>
            <pc:docMk/>
            <pc:sldMk cId="990983581" sldId="263"/>
            <ac:spMk id="2" creationId="{47F1C544-3F0E-EDC5-242A-6C69EBBCBF6B}"/>
          </ac:spMkLst>
        </pc:spChg>
        <pc:spChg chg="add del mod">
          <ac:chgData name="Emiel Mangelschots" userId="763bdf78-d407-4f34-a67b-ad715853d539" providerId="ADAL" clId="{F9B24FE6-BBB3-4582-B01E-97A0D1E05B43}" dt="2025-05-22T12:58:26.624" v="489" actId="20577"/>
          <ac:spMkLst>
            <pc:docMk/>
            <pc:sldMk cId="990983581" sldId="263"/>
            <ac:spMk id="3" creationId="{1C65404C-3A27-65EE-740F-8374B877445E}"/>
          </ac:spMkLst>
        </pc:spChg>
        <pc:spChg chg="add mod">
          <ac:chgData name="Emiel Mangelschots" userId="763bdf78-d407-4f34-a67b-ad715853d539" providerId="ADAL" clId="{F9B24FE6-BBB3-4582-B01E-97A0D1E05B43}" dt="2025-05-21T17:10:53.192" v="424"/>
          <ac:spMkLst>
            <pc:docMk/>
            <pc:sldMk cId="990983581" sldId="263"/>
            <ac:spMk id="4" creationId="{B6EEA56C-57A9-CD4E-270E-A04569348493}"/>
          </ac:spMkLst>
        </pc:spChg>
        <pc:picChg chg="add mod">
          <ac:chgData name="Emiel Mangelschots" userId="763bdf78-d407-4f34-a67b-ad715853d539" providerId="ADAL" clId="{F9B24FE6-BBB3-4582-B01E-97A0D1E05B43}" dt="2025-05-22T13:09:29.620" v="540" actId="1076"/>
          <ac:picMkLst>
            <pc:docMk/>
            <pc:sldMk cId="990983581" sldId="263"/>
            <ac:picMk id="5" creationId="{BFBC16CD-5A96-A5EF-8450-344DFA8FFBA4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11:51.671" v="458" actId="20577"/>
        <pc:sldMkLst>
          <pc:docMk/>
          <pc:sldMk cId="1458065044" sldId="264"/>
        </pc:sldMkLst>
        <pc:spChg chg="mod">
          <ac:chgData name="Emiel Mangelschots" userId="763bdf78-d407-4f34-a67b-ad715853d539" providerId="ADAL" clId="{F9B24FE6-BBB3-4582-B01E-97A0D1E05B43}" dt="2025-05-21T17:11:22.208" v="436" actId="20577"/>
          <ac:spMkLst>
            <pc:docMk/>
            <pc:sldMk cId="1458065044" sldId="264"/>
            <ac:spMk id="2" creationId="{B48D3348-36B1-788C-A4D3-2D18469B2B1E}"/>
          </ac:spMkLst>
        </pc:spChg>
        <pc:spChg chg="mod">
          <ac:chgData name="Emiel Mangelschots" userId="763bdf78-d407-4f34-a67b-ad715853d539" providerId="ADAL" clId="{F9B24FE6-BBB3-4582-B01E-97A0D1E05B43}" dt="2025-05-21T17:11:51.671" v="458" actId="20577"/>
          <ac:spMkLst>
            <pc:docMk/>
            <pc:sldMk cId="1458065044" sldId="264"/>
            <ac:spMk id="3" creationId="{EA93603B-C8B7-00B9-71A0-9E0BDD5BB4BE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1T17:12:15.329" v="471" actId="26606"/>
        <pc:sldMkLst>
          <pc:docMk/>
          <pc:sldMk cId="1352684887" sldId="265"/>
        </pc:sldMkLst>
        <pc:spChg chg="mo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2" creationId="{2D37DA3D-067C-EAFC-CF19-011D8FD31803}"/>
          </ac:spMkLst>
        </pc:spChg>
        <pc:spChg chg="del">
          <ac:chgData name="Emiel Mangelschots" userId="763bdf78-d407-4f34-a67b-ad715853d539" providerId="ADAL" clId="{F9B24FE6-BBB3-4582-B01E-97A0D1E05B43}" dt="2025-05-21T17:12:02.732" v="460" actId="478"/>
          <ac:spMkLst>
            <pc:docMk/>
            <pc:sldMk cId="1352684887" sldId="265"/>
            <ac:spMk id="3" creationId="{7DB9E793-135A-4958-D91C-2CDCC642E03C}"/>
          </ac:spMkLst>
        </pc:spChg>
        <pc:spChg chg="ad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11" creationId="{74751229-0244-4FBB-BED1-407467F4C951}"/>
          </ac:spMkLst>
        </pc:sp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6" creationId="{0F2703C5-E99D-9A3C-0F90-5746AC0D703F}"/>
          </ac:picMkLst>
        </pc:pic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8" creationId="{4B17244E-7EB5-4268-8C07-F3D17AE8F98E}"/>
          </ac:picMkLst>
        </pc:picChg>
      </pc:sldChg>
      <pc:sldChg chg="addSp modSp new mod">
        <pc:chgData name="Emiel Mangelschots" userId="763bdf78-d407-4f34-a67b-ad715853d539" providerId="ADAL" clId="{F9B24FE6-BBB3-4582-B01E-97A0D1E05B43}" dt="2025-05-22T13:05:50.972" v="537" actId="1076"/>
        <pc:sldMkLst>
          <pc:docMk/>
          <pc:sldMk cId="1380408247" sldId="266"/>
        </pc:sldMkLst>
        <pc:spChg chg="mod">
          <ac:chgData name="Emiel Mangelschots" userId="763bdf78-d407-4f34-a67b-ad715853d539" providerId="ADAL" clId="{F9B24FE6-BBB3-4582-B01E-97A0D1E05B43}" dt="2025-05-22T13:04:35.064" v="508" actId="20577"/>
          <ac:spMkLst>
            <pc:docMk/>
            <pc:sldMk cId="1380408247" sldId="266"/>
            <ac:spMk id="2" creationId="{F96B18DE-FFF7-E723-A4FE-38A680B73157}"/>
          </ac:spMkLst>
        </pc:spChg>
        <pc:spChg chg="mod">
          <ac:chgData name="Emiel Mangelschots" userId="763bdf78-d407-4f34-a67b-ad715853d539" providerId="ADAL" clId="{F9B24FE6-BBB3-4582-B01E-97A0D1E05B43}" dt="2025-05-22T13:04:48.125" v="531" actId="20577"/>
          <ac:spMkLst>
            <pc:docMk/>
            <pc:sldMk cId="1380408247" sldId="266"/>
            <ac:spMk id="3" creationId="{BEDA29A4-FF7F-E13B-F9EF-AACD148D1CF2}"/>
          </ac:spMkLst>
        </pc:spChg>
        <pc:picChg chg="add mod">
          <ac:chgData name="Emiel Mangelschots" userId="763bdf78-d407-4f34-a67b-ad715853d539" providerId="ADAL" clId="{F9B24FE6-BBB3-4582-B01E-97A0D1E05B43}" dt="2025-05-22T13:05:50.972" v="537" actId="1076"/>
          <ac:picMkLst>
            <pc:docMk/>
            <pc:sldMk cId="1380408247" sldId="266"/>
            <ac:picMk id="1026" creationId="{DA07266E-FEBE-13E0-EBDC-EC4D1FBDA178}"/>
          </ac:picMkLst>
        </pc:picChg>
      </pc:sldChg>
      <pc:sldChg chg="addSp delSp modSp new mod">
        <pc:chgData name="Emiel Mangelschots" userId="763bdf78-d407-4f34-a67b-ad715853d539" providerId="ADAL" clId="{F9B24FE6-BBB3-4582-B01E-97A0D1E05B43}" dt="2025-05-22T13:11:12.859" v="566" actId="1076"/>
        <pc:sldMkLst>
          <pc:docMk/>
          <pc:sldMk cId="2114897150" sldId="267"/>
        </pc:sldMkLst>
        <pc:spChg chg="mod">
          <ac:chgData name="Emiel Mangelschots" userId="763bdf78-d407-4f34-a67b-ad715853d539" providerId="ADAL" clId="{F9B24FE6-BBB3-4582-B01E-97A0D1E05B43}" dt="2025-05-22T13:09:48.216" v="555" actId="20577"/>
          <ac:spMkLst>
            <pc:docMk/>
            <pc:sldMk cId="2114897150" sldId="267"/>
            <ac:spMk id="2" creationId="{9D9EE1DE-A88D-688F-2E4F-7DE827300DE9}"/>
          </ac:spMkLst>
        </pc:spChg>
        <pc:spChg chg="del">
          <ac:chgData name="Emiel Mangelschots" userId="763bdf78-d407-4f34-a67b-ad715853d539" providerId="ADAL" clId="{F9B24FE6-BBB3-4582-B01E-97A0D1E05B43}" dt="2025-05-22T13:09:51.516" v="556" actId="478"/>
          <ac:spMkLst>
            <pc:docMk/>
            <pc:sldMk cId="2114897150" sldId="267"/>
            <ac:spMk id="3" creationId="{1E145E93-4CF9-6E8E-E2E8-4E6183498157}"/>
          </ac:spMkLst>
        </pc:spChg>
        <pc:picChg chg="add mod">
          <ac:chgData name="Emiel Mangelschots" userId="763bdf78-d407-4f34-a67b-ad715853d539" providerId="ADAL" clId="{F9B24FE6-BBB3-4582-B01E-97A0D1E05B43}" dt="2025-05-22T13:10:01.400" v="559" actId="1076"/>
          <ac:picMkLst>
            <pc:docMk/>
            <pc:sldMk cId="2114897150" sldId="267"/>
            <ac:picMk id="5" creationId="{9DDDEB2E-0D6C-9797-11A0-C69D7D59E4C1}"/>
          </ac:picMkLst>
        </pc:picChg>
        <pc:picChg chg="add mod">
          <ac:chgData name="Emiel Mangelschots" userId="763bdf78-d407-4f34-a67b-ad715853d539" providerId="ADAL" clId="{F9B24FE6-BBB3-4582-B01E-97A0D1E05B43}" dt="2025-05-22T13:10:28.359" v="561" actId="1076"/>
          <ac:picMkLst>
            <pc:docMk/>
            <pc:sldMk cId="2114897150" sldId="267"/>
            <ac:picMk id="7" creationId="{8E41D4CA-E9E4-5D59-18A9-BD49F2BEA44D}"/>
          </ac:picMkLst>
        </pc:picChg>
        <pc:picChg chg="add mod">
          <ac:chgData name="Emiel Mangelschots" userId="763bdf78-d407-4f34-a67b-ad715853d539" providerId="ADAL" clId="{F9B24FE6-BBB3-4582-B01E-97A0D1E05B43}" dt="2025-05-22T13:10:54.701" v="563" actId="1076"/>
          <ac:picMkLst>
            <pc:docMk/>
            <pc:sldMk cId="2114897150" sldId="267"/>
            <ac:picMk id="9" creationId="{D2AAA0D5-C6AD-9835-2301-A5E419CBCDFE}"/>
          </ac:picMkLst>
        </pc:picChg>
        <pc:picChg chg="add mod">
          <ac:chgData name="Emiel Mangelschots" userId="763bdf78-d407-4f34-a67b-ad715853d539" providerId="ADAL" clId="{F9B24FE6-BBB3-4582-B01E-97A0D1E05B43}" dt="2025-05-22T13:11:12.859" v="566" actId="1076"/>
          <ac:picMkLst>
            <pc:docMk/>
            <pc:sldMk cId="2114897150" sldId="267"/>
            <ac:picMk id="11" creationId="{86FB0D65-2BD2-A271-FEF9-12080E4186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4B6AD-692E-900F-DF4D-CFF95BD3B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C6FF1D-A362-68B7-F2AE-EDC4E848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1EEADC-928B-AA14-D408-C283375A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59E088-9047-A900-7984-D0E8CF11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106FD-165C-B5E4-26B4-C39C1FAF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729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67E83-CF01-A96F-570A-8EB07596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98E226-7146-488F-3D15-F203EBAF0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BE5CCE-7EDC-FA03-EB26-9B7807C1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B3F8E4-48AE-BECF-53D9-D99E02CA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CD33FE-14E8-8BF1-4788-BF37495C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123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9019939-6B93-B1BF-468C-7E84340AD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1A7FBB-B92C-49F7-39A1-79AFD8345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307C06-914A-60BB-B0E2-E9ECCFE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740BAC-2D5A-7828-6AEC-68DA1BC9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A9DBD9-ECBB-6317-EF30-59DDDD85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32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B6F7B-869F-DE1F-0004-897ADA7A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D2BDB8-89F8-40E9-15E0-DDD3CBBC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A9F406-320E-958C-656F-09AFF48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5EEAE7-B44C-9033-AB2F-F42DF8DA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5DA9DD-6A83-EAFF-DA4D-7596415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54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70B9-2A08-22FE-BB10-B83E0627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9D1A26-41C1-FE64-3B1B-608ED597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BD1EC5-737E-D1F1-F94F-A309D9D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69A763-9A09-E94D-84B2-9116172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3D3648-D46A-946F-6C98-122B642E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732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5A64-661C-6397-9B55-D71589E8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CCBCC6-9B12-9296-7B95-485E78C52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62D5F03-A248-AE4B-F04E-50A1EDB9A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58E2A47-1FF7-59E7-31FC-9FCA0F00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066C24-60C7-F667-F1EC-1523F640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5A7A26-672A-399A-7798-E4CA1A3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8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9763A-8BBF-0E99-EB17-D05C912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055E737-93D5-6A10-61ED-CE5294D4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5EA0D3-2042-EC68-3510-C5E001B0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A073123-C529-E624-0DCC-2FD80559C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C30C0E-FA9A-2F87-5CD1-5DFABDD69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6835FBF-B8BA-7855-C57E-9E9E7CA3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7E4B9B0-5775-7A90-75CE-F42F1C2D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B4F279-878A-12D4-E8BA-4978A0E5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04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C8A5D-15BF-74EA-3788-00B15B67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B59F35C-0E24-FDDA-E575-A5CFB209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9B74A7-C81F-A6A2-BFD1-DC6B76A2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7634055-0A63-B98D-D79D-437534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112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8C26CB2-334B-16A6-F1EC-7C74868C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F0E4BE-B611-1015-EEB3-CF42AD52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A4E790-7B75-5A22-1F5A-9B55E277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7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E8E3A-F4AA-47A9-BC68-898AFFE2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61328-7CF8-AA49-E736-ADAB54ED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A0D376-110B-3FC3-9F8E-E99B87799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3038D6-F10C-F7E7-C696-359C2508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665F13-6294-9946-83A0-53AE3B6F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B89209-5171-FF9D-4374-7BE94AF7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806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1195D-23C6-6761-4973-0B3976CD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432976-0BD2-BBB3-2F4C-095A306F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A99BD3B-8660-CD86-9A05-D04D13643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2EA3C0-50F9-5FE4-4539-51308020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8364275-A9BC-8328-846D-3450DE43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2D0816-F576-133C-12AF-BBE5EDA9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13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025FEA-2310-EFE5-2EAC-4F6D0878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7B029-C32D-A4C5-83CF-029FBFF7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43C724-5773-67C6-957A-B2B829518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B748D7-DB40-7C4D-65BD-3324FC6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6BF8EC-9873-7ED2-C16B-26DDDE549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48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T Advanced Soil Moisture sensor Teros 12 – ELSYS Shop">
            <a:extLst>
              <a:ext uri="{FF2B5EF4-FFF2-40B4-BE49-F238E27FC236}">
                <a16:creationId xmlns:a16="http://schemas.microsoft.com/office/drawing/2014/main" id="{85DB7508-EF13-C789-D584-6B05EBFB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 r="-1" b="4512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96AE93-243D-5AE8-BEAB-406D530C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nl-BE" sz="6600">
                <a:solidFill>
                  <a:schemeClr val="bg1"/>
                </a:solidFill>
              </a:rPr>
              <a:t>Bodemsensoren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3F310F-87BA-9841-72E2-EF46BE2B3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Emiel Mangelschots</a:t>
            </a:r>
          </a:p>
          <a:p>
            <a:r>
              <a:rPr lang="nl-BE">
                <a:solidFill>
                  <a:schemeClr val="bg1"/>
                </a:solidFill>
              </a:rPr>
              <a:t>Kobe Jacobs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18DE-FFF7-E723-A4FE-38A680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Informatie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DA29A4-FF7F-E13B-F9EF-AACD148D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Github</a:t>
            </a:r>
            <a:endParaRPr lang="nl-BE" dirty="0"/>
          </a:p>
          <a:p>
            <a:r>
              <a:rPr lang="nl-BE" dirty="0"/>
              <a:t>Application </a:t>
            </a:r>
            <a:r>
              <a:rPr lang="nl-BE" dirty="0" err="1"/>
              <a:t>note</a:t>
            </a:r>
            <a:endParaRPr lang="nl-BE" dirty="0"/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A07266E-FEBE-13E0-EBDC-EC4D1FBD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810802"/>
            <a:ext cx="5157596" cy="2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D3348-36B1-788C-A4D3-2D18469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603B-C8B7-00B9-71A0-9E0BDD5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Bevindingen</a:t>
            </a:r>
          </a:p>
          <a:p>
            <a:r>
              <a:rPr lang="nl-BE" dirty="0"/>
              <a:t>Ervaringen</a:t>
            </a:r>
          </a:p>
        </p:txBody>
      </p:sp>
    </p:spTree>
    <p:extLst>
      <p:ext uri="{BB962C8B-B14F-4D97-AF65-F5344CB8AC3E}">
        <p14:creationId xmlns:p14="http://schemas.microsoft.com/office/powerpoint/2010/main" val="145806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7DA3D-067C-EAFC-CF19-011D8FD3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6" name="Graphic 5" descr="Spelen">
            <a:extLst>
              <a:ext uri="{FF2B5EF4-FFF2-40B4-BE49-F238E27FC236}">
                <a16:creationId xmlns:a16="http://schemas.microsoft.com/office/drawing/2014/main" id="{0F2703C5-E99D-9A3C-0F90-5746AC0D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pelen">
            <a:extLst>
              <a:ext uri="{FF2B5EF4-FFF2-40B4-BE49-F238E27FC236}">
                <a16:creationId xmlns:a16="http://schemas.microsoft.com/office/drawing/2014/main" id="{4B17244E-7EB5-4268-8C07-F3D17AE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2523A-868B-2F00-30E5-503D1E55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80D5DA-8893-F690-92BB-37947E0E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Doel van project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Gebruik van ESP32 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Testprocedure sensoren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- Communicatie Loxone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4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E5028-CDE2-384F-604C-87A6E56B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nl-BE" dirty="0"/>
              <a:t>Sensor &amp; Hardware Overzicht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040CA1-0F19-0AA7-5593-FA23BA61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nl-BE" sz="2000"/>
              <a:t>TEROS 12 sensor</a:t>
            </a:r>
          </a:p>
          <a:p>
            <a:r>
              <a:rPr lang="nl-BE" sz="2000"/>
              <a:t>ESP32 microcontroller</a:t>
            </a:r>
          </a:p>
          <a:p>
            <a:r>
              <a:rPr lang="nl-BE" sz="2000"/>
              <a:t>Level shifter (TXS0108E)</a:t>
            </a:r>
          </a:p>
          <a:p>
            <a:r>
              <a:rPr lang="nl-BE" sz="2000"/>
              <a:t>Connectoren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0487A9-D5C4-F46E-55FE-B664706F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45" r="2" b="2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737E3CD-BFAF-5912-3B19-34E032D5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" r="4" b="4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3AB6C03-F036-84A7-57CA-DCA70FEB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28" r="15027" b="1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422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9870A-E069-2E84-9472-5CB6C8CC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Architectuur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C39146-38BE-B561-915D-FC63324A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SDI-12 communicatieprotocol </a:t>
            </a:r>
          </a:p>
          <a:p>
            <a:pPr marL="0" indent="0">
              <a:buNone/>
            </a:pPr>
            <a:r>
              <a:rPr lang="nl-BE" dirty="0"/>
              <a:t>   - standaardadres ('0’)</a:t>
            </a:r>
          </a:p>
          <a:p>
            <a:pPr marL="0" indent="0">
              <a:buNone/>
            </a:pPr>
            <a:r>
              <a:rPr lang="nl-BE" dirty="0"/>
              <a:t>   - "0A1!“</a:t>
            </a:r>
          </a:p>
          <a:p>
            <a:pPr marL="0" indent="0">
              <a:buNone/>
            </a:pPr>
            <a:r>
              <a:rPr lang="nl-BE" dirty="0"/>
              <a:t>   - dezelfde datalijn</a:t>
            </a:r>
          </a:p>
          <a:p>
            <a:pPr marL="0" indent="0">
              <a:buNone/>
            </a:pPr>
            <a:r>
              <a:rPr lang="nl-BE" dirty="0"/>
              <a:t>   - "0M!“</a:t>
            </a:r>
          </a:p>
          <a:p>
            <a:pPr marL="0" indent="0">
              <a:buNone/>
            </a:pPr>
            <a:r>
              <a:rPr lang="nl-BE" dirty="0"/>
              <a:t>   - "0D0!“</a:t>
            </a:r>
          </a:p>
          <a:p>
            <a:r>
              <a:rPr lang="nl-BE" dirty="0"/>
              <a:t> Wi-Fi communicatie</a:t>
            </a:r>
          </a:p>
          <a:p>
            <a:pPr marL="0" indent="0">
              <a:buNone/>
            </a:pPr>
            <a:r>
              <a:rPr lang="nl-BE" dirty="0"/>
              <a:t>   - Verbinding SSID</a:t>
            </a:r>
          </a:p>
          <a:p>
            <a:pPr marL="0" indent="0">
              <a:buNone/>
            </a:pPr>
            <a:r>
              <a:rPr lang="nl-BE" dirty="0"/>
              <a:t>   - UDP Setup Poort en IP</a:t>
            </a:r>
          </a:p>
          <a:p>
            <a:pPr marL="0" indent="0">
              <a:buNone/>
            </a:pPr>
            <a:r>
              <a:rPr lang="nl-BE" dirty="0"/>
              <a:t>   - Versturen via pakket</a:t>
            </a:r>
          </a:p>
          <a:p>
            <a:r>
              <a:rPr lang="nl-BE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34299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EE1DE-A88D-688F-2E4F-7DE82730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structuur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DDDEB2E-0D6C-9797-11A0-C69D7D59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36" y="0"/>
            <a:ext cx="1931327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E41D4CA-E9E4-5D59-18A9-BD49F2BE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3" y="0"/>
            <a:ext cx="1721052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AAA0D5-C6AD-9835-2301-A5E419CB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315" y="0"/>
            <a:ext cx="1849448" cy="6858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FB0D65-2BD2-A271-FEF9-12080E4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763" y="0"/>
            <a:ext cx="1876687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8A05E-207A-4693-98BE-5AC29DC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6E1A28-D260-1AB7-4F05-89C4CB86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592014" cy="2135867"/>
          </a:xfrm>
        </p:spPr>
        <p:txBody>
          <a:bodyPr anchor="b">
            <a:normAutofit/>
          </a:bodyPr>
          <a:lstStyle/>
          <a:p>
            <a:r>
              <a:rPr lang="nl-BE" sz="4800"/>
              <a:t>Testopstelling en Testmethoden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22C5CB-63B6-94B2-F65D-BA4D7B62B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592014" cy="3095445"/>
          </a:xfrm>
        </p:spPr>
        <p:txBody>
          <a:bodyPr anchor="t">
            <a:normAutofit/>
          </a:bodyPr>
          <a:lstStyle/>
          <a:p>
            <a:r>
              <a:rPr lang="nl-BE" sz="1800"/>
              <a:t>Werking sensoren</a:t>
            </a:r>
          </a:p>
          <a:p>
            <a:r>
              <a:rPr lang="nl-BE" sz="1800"/>
              <a:t>Omgeving nabootsen</a:t>
            </a:r>
          </a:p>
          <a:p>
            <a:r>
              <a:rPr lang="nl-BE" sz="1800"/>
              <a:t>Data versturen</a:t>
            </a:r>
          </a:p>
          <a:p>
            <a:endParaRPr lang="nl-BE" sz="1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F81F89-B016-89D0-7C95-B805938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" r="19176" b="-3"/>
          <a:stretch>
            <a:fillRect/>
          </a:stretch>
        </p:blipFill>
        <p:spPr>
          <a:xfrm>
            <a:off x="5424849" y="684877"/>
            <a:ext cx="3166417" cy="546336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8589108-EBC2-6279-FEBE-6462B56B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17" r="2" b="7858"/>
          <a:stretch>
            <a:fillRect/>
          </a:stretch>
        </p:blipFill>
        <p:spPr>
          <a:xfrm>
            <a:off x="8696332" y="684876"/>
            <a:ext cx="2669657" cy="2706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DDD347-C608-4107-A321-FC0A9D5D6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53544" y="3486868"/>
            <a:ext cx="838456" cy="265175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3022AB-30C4-952E-9923-C5739E37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" b="26207"/>
          <a:stretch>
            <a:fillRect/>
          </a:stretch>
        </p:blipFill>
        <p:spPr>
          <a:xfrm>
            <a:off x="8712739" y="3506133"/>
            <a:ext cx="2655433" cy="26125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BD97B6-43BE-4A36-85BC-101DD1B6C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4117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2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E702EB-8388-513B-36C3-A029E2CB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nl-BE" sz="4000"/>
              <a:t>PCB 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2AA387-B41F-BB85-365C-DD3C1A80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nl-BE" sz="2000"/>
              <a:t>Layout</a:t>
            </a:r>
          </a:p>
          <a:p>
            <a:r>
              <a:rPr lang="nl-BE" sz="2000"/>
              <a:t>Solderen</a:t>
            </a:r>
          </a:p>
          <a:p>
            <a:r>
              <a:rPr lang="nl-BE" sz="2000"/>
              <a:t>Connecties testen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42F98E-B2E4-F750-DE8C-00864A14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273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474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9BB25-1890-63B5-C9CA-B31ED5B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DC5EFD-BA38-1775-2C2C-5818196E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Aansluiten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Initialiseren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Commando's versturen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Uitlezen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Herhalen van metingen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Verzenden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Controle op ontvangst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171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1C544-3F0E-EDC5-242A-6C69EBBC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&amp;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65404C-3A27-65EE-740F-8374B877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Betrouwbaarheid en nauwkeurigheid van de sensor</a:t>
            </a:r>
          </a:p>
          <a:p>
            <a:r>
              <a:rPr lang="nl-BE" dirty="0" err="1"/>
              <a:t>Troubleshooting</a:t>
            </a:r>
            <a:endParaRPr lang="nl-BE" dirty="0"/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BC16CD-5A96-A5EF-8450-344DFA8F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62" y="3429000"/>
            <a:ext cx="3315163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835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bff66c5-45db-46ed-8b81-87959e069b90}" enabled="0" method="" siteId="{0bff66c5-45db-46ed-8b81-87959e069b9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45</TotalTime>
  <Words>133</Words>
  <Application>Microsoft Office PowerPoint</Application>
  <PresentationFormat>Breedbeeld</PresentationFormat>
  <Paragraphs>52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Helvetica Neue Medium</vt:lpstr>
      <vt:lpstr>Kantoorthema</vt:lpstr>
      <vt:lpstr>Bodemsensoren 1</vt:lpstr>
      <vt:lpstr>Inleiding</vt:lpstr>
      <vt:lpstr>Sensor &amp; Hardware Overzicht</vt:lpstr>
      <vt:lpstr>Software Architectuur</vt:lpstr>
      <vt:lpstr>Code structuur</vt:lpstr>
      <vt:lpstr>Testopstelling en Testmethoden</vt:lpstr>
      <vt:lpstr>PCB Ontwerp</vt:lpstr>
      <vt:lpstr>Teststappen</vt:lpstr>
      <vt:lpstr>Resultaten &amp; Analyse</vt:lpstr>
      <vt:lpstr>Informatie project</vt:lpstr>
      <vt:lpstr>Conclusie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Emiel Mangelschots</dc:creator>
  <cp:lastModifiedBy>Emiel Mangelschots</cp:lastModifiedBy>
  <cp:revision>1</cp:revision>
  <dcterms:created xsi:type="dcterms:W3CDTF">2025-05-21T16:39:56Z</dcterms:created>
  <dcterms:modified xsi:type="dcterms:W3CDTF">2025-05-22T13:11:14Z</dcterms:modified>
</cp:coreProperties>
</file>